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3" r:id="rId9"/>
    <p:sldId id="265" r:id="rId10"/>
    <p:sldId id="266" r:id="rId11"/>
    <p:sldId id="268" r:id="rId12"/>
    <p:sldId id="267" r:id="rId13"/>
    <p:sldId id="275" r:id="rId14"/>
    <p:sldId id="271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zse1app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APLIKACJE NA SMARTFONA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https://zse1apps.weebly.com/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2 – </a:t>
            </a:r>
            <a:r>
              <a:rPr lang="pl-PL" dirty="0" err="1" smtClean="0"/>
              <a:t>klara</a:t>
            </a:r>
            <a:r>
              <a:rPr lang="pl-PL" dirty="0" smtClean="0"/>
              <a:t> </a:t>
            </a:r>
            <a:r>
              <a:rPr lang="pl-PL" dirty="0" err="1" smtClean="0"/>
              <a:t>olszewska</a:t>
            </a:r>
            <a:r>
              <a:rPr lang="pl-PL" dirty="0" smtClean="0"/>
              <a:t> kl. 2a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33" y="2366963"/>
            <a:ext cx="1926133" cy="3424237"/>
          </a:xfrm>
        </p:spPr>
      </p:pic>
    </p:spTree>
    <p:extLst>
      <p:ext uri="{BB962C8B-B14F-4D97-AF65-F5344CB8AC3E}">
        <p14:creationId xmlns:p14="http://schemas.microsoft.com/office/powerpoint/2010/main" val="18979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3 – Grzegorz Urbańczyk kl. 2a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29" y="2366963"/>
            <a:ext cx="1915942" cy="3424237"/>
          </a:xfrm>
        </p:spPr>
      </p:pic>
    </p:spTree>
    <p:extLst>
      <p:ext uri="{BB962C8B-B14F-4D97-AF65-F5344CB8AC3E}">
        <p14:creationId xmlns:p14="http://schemas.microsoft.com/office/powerpoint/2010/main" val="262375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4 – Julia </a:t>
            </a:r>
            <a:r>
              <a:rPr lang="pl-PL" dirty="0" err="1" smtClean="0"/>
              <a:t>bossowska</a:t>
            </a:r>
            <a:r>
              <a:rPr lang="pl-PL" dirty="0" smtClean="0"/>
              <a:t> kl. 1a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28" y="2366963"/>
            <a:ext cx="2689743" cy="34242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8" y="2366963"/>
            <a:ext cx="2689743" cy="3424237"/>
          </a:xfrm>
        </p:spPr>
      </p:pic>
    </p:spTree>
    <p:extLst>
      <p:ext uri="{BB962C8B-B14F-4D97-AF65-F5344CB8AC3E}">
        <p14:creationId xmlns:p14="http://schemas.microsoft.com/office/powerpoint/2010/main" val="1618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5 – Jakub </a:t>
            </a:r>
            <a:r>
              <a:rPr lang="pl-PL" dirty="0" err="1" smtClean="0"/>
              <a:t>suślik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7" y="2366963"/>
            <a:ext cx="3462466" cy="3424237"/>
          </a:xfrm>
        </p:spPr>
      </p:pic>
    </p:spTree>
    <p:extLst>
      <p:ext uri="{BB962C8B-B14F-4D97-AF65-F5344CB8AC3E}">
        <p14:creationId xmlns:p14="http://schemas.microsoft.com/office/powerpoint/2010/main" val="307574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Ulotka szkoły</a:t>
            </a:r>
            <a:br>
              <a:rPr lang="pl-PL" dirty="0" smtClean="0"/>
            </a:br>
            <a:r>
              <a:rPr lang="pl-PL" dirty="0" smtClean="0"/>
              <a:t>kl. 3A (wersja robocza)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1" y="2366963"/>
            <a:ext cx="4844338" cy="3424237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31" y="2366963"/>
            <a:ext cx="4844338" cy="3424237"/>
          </a:xfrm>
        </p:spPr>
      </p:pic>
    </p:spTree>
    <p:extLst>
      <p:ext uri="{BB962C8B-B14F-4D97-AF65-F5344CB8AC3E}">
        <p14:creationId xmlns:p14="http://schemas.microsoft.com/office/powerpoint/2010/main" val="3658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Gadżety promocyjne – </a:t>
            </a:r>
            <a:r>
              <a:rPr lang="pl-PL" dirty="0" err="1" smtClean="0"/>
              <a:t>klara</a:t>
            </a:r>
            <a:r>
              <a:rPr lang="pl-PL" dirty="0" smtClean="0"/>
              <a:t> </a:t>
            </a:r>
            <a:r>
              <a:rPr lang="pl-PL" dirty="0" err="1" smtClean="0"/>
              <a:t>olszewska</a:t>
            </a:r>
            <a:r>
              <a:rPr lang="pl-PL" dirty="0" smtClean="0"/>
              <a:t> kl. 2a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76" y="2214694"/>
            <a:ext cx="1926133" cy="34242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46" y="2214694"/>
            <a:ext cx="1926133" cy="342423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6203" y="1619314"/>
            <a:ext cx="2894124" cy="51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Maskotka - </a:t>
            </a:r>
            <a:r>
              <a:rPr lang="pl-PL" b="1" dirty="0">
                <a:solidFill>
                  <a:schemeClr val="accent6"/>
                </a:solidFill>
              </a:rPr>
              <a:t>KALKULATOR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42" y="2366963"/>
            <a:ext cx="2358716" cy="3424237"/>
          </a:xfrm>
        </p:spPr>
      </p:pic>
    </p:spTree>
    <p:extLst>
      <p:ext uri="{BB962C8B-B14F-4D97-AF65-F5344CB8AC3E}">
        <p14:creationId xmlns:p14="http://schemas.microsoft.com/office/powerpoint/2010/main" val="42618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ZROBILIŚMY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DEFINICJE MARKETINGU, MARKETING-MIX, MARKETING USŁUG w tym usług OŚWIATOWYCH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POTRZEBY KONSUMENTÓW = UCZNIÓW</a:t>
            </a:r>
          </a:p>
          <a:p>
            <a:r>
              <a:rPr lang="pl-PL" dirty="0" smtClean="0"/>
              <a:t>Zdobywanie wiedzy w szkole i </a:t>
            </a:r>
            <a:r>
              <a:rPr lang="pl-PL" b="1" dirty="0" smtClean="0"/>
              <a:t>poza nią</a:t>
            </a:r>
          </a:p>
          <a:p>
            <a:r>
              <a:rPr lang="pl-PL" dirty="0" smtClean="0"/>
              <a:t>Integracja uczniów = przebywanie ze sobą</a:t>
            </a:r>
          </a:p>
          <a:p>
            <a:r>
              <a:rPr lang="pl-PL" dirty="0" smtClean="0"/>
              <a:t>Dobrze się czuć w szkole – bezpieczeństwo, żywienie, komfort</a:t>
            </a:r>
          </a:p>
        </p:txBody>
      </p:sp>
    </p:spTree>
    <p:extLst>
      <p:ext uri="{BB962C8B-B14F-4D97-AF65-F5344CB8AC3E}">
        <p14:creationId xmlns:p14="http://schemas.microsoft.com/office/powerpoint/2010/main" val="3694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PRAKTYCZNE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Analiza </a:t>
            </a:r>
            <a:r>
              <a:rPr lang="pl-PL" b="1" dirty="0" smtClean="0"/>
              <a:t>wartości: </a:t>
            </a:r>
          </a:p>
          <a:p>
            <a:r>
              <a:rPr lang="pl-PL" dirty="0" smtClean="0"/>
              <a:t>Rodzina + przyjaźń + rozwój osobisty</a:t>
            </a:r>
          </a:p>
          <a:p>
            <a:r>
              <a:rPr lang="pl-PL" dirty="0" smtClean="0"/>
              <a:t>Bliskie relacje + ład + rozwój</a:t>
            </a:r>
          </a:p>
          <a:p>
            <a:r>
              <a:rPr lang="pl-PL" dirty="0" smtClean="0"/>
              <a:t>Rodzina + wiedza + rozwój</a:t>
            </a:r>
          </a:p>
          <a:p>
            <a:r>
              <a:rPr lang="pl-PL" dirty="0" smtClean="0"/>
              <a:t>Rodzina + bliskie relacje + rozwój 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5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PRAKTYCZNE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Spacer po </a:t>
            </a:r>
            <a:r>
              <a:rPr lang="pl-PL" dirty="0" smtClean="0"/>
              <a:t>szkole </a:t>
            </a:r>
            <a:endParaRPr lang="pl-PL" dirty="0"/>
          </a:p>
          <a:p>
            <a:r>
              <a:rPr lang="pl-PL" dirty="0"/>
              <a:t>odkryliśmy galerię plakatu, białe kruki, tablice pamiątkowe, tablice ogłoszeń przy wejściu, zdobienia na sufitach i ścianach – </a:t>
            </a:r>
            <a:r>
              <a:rPr lang="pl-PL" b="1" u="sng" dirty="0"/>
              <a:t>historia + Tradycja</a:t>
            </a:r>
            <a:r>
              <a:rPr lang="pl-PL" dirty="0"/>
              <a:t>!!!!!!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Nieaktualne informacje (dyplomy) przy salach WF, brak pucharów i </a:t>
            </a:r>
            <a:r>
              <a:rPr lang="pl-PL" dirty="0" smtClean="0"/>
              <a:t>medali ( </a:t>
            </a:r>
            <a:r>
              <a:rPr lang="pl-PL" b="1" dirty="0" smtClean="0"/>
              <a:t>A JEST ICH DUŻO</a:t>
            </a:r>
            <a:r>
              <a:rPr lang="pl-PL" dirty="0" smtClean="0"/>
              <a:t>) </a:t>
            </a:r>
            <a:endParaRPr lang="pl-PL" dirty="0"/>
          </a:p>
          <a:p>
            <a:endParaRPr lang="pl-PL" dirty="0"/>
          </a:p>
          <a:p>
            <a:r>
              <a:rPr lang="pl-PL" dirty="0"/>
              <a:t>Nieczytelne komunikaty na tablicach ogłoszeń – </a:t>
            </a:r>
            <a:r>
              <a:rPr lang="pl-PL" b="1" dirty="0"/>
              <a:t>za dużo nieposegregowanych ogłoszeń/ komunikatów</a:t>
            </a:r>
          </a:p>
          <a:p>
            <a:endParaRPr lang="pl-PL" dirty="0"/>
          </a:p>
          <a:p>
            <a:r>
              <a:rPr lang="pl-PL" dirty="0"/>
              <a:t>Brak informacji o </a:t>
            </a:r>
            <a:r>
              <a:rPr lang="pl-PL" b="1" dirty="0"/>
              <a:t>sukcesach </a:t>
            </a:r>
            <a:r>
              <a:rPr lang="pl-PL" b="1" dirty="0" smtClean="0"/>
              <a:t>uczniów</a:t>
            </a:r>
          </a:p>
          <a:p>
            <a:endParaRPr lang="pl-PL" b="1" dirty="0" smtClean="0"/>
          </a:p>
          <a:p>
            <a:r>
              <a:rPr lang="pl-PL" b="1" dirty="0" err="1" smtClean="0"/>
              <a:t>Ekonowinka</a:t>
            </a:r>
            <a:r>
              <a:rPr lang="pl-PL" b="1" dirty="0" smtClean="0"/>
              <a:t> – brak zainteresowania 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7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PRAKTYCZNE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Analiza </a:t>
            </a:r>
            <a:r>
              <a:rPr lang="pl-PL" dirty="0" err="1" smtClean="0"/>
              <a:t>swot</a:t>
            </a:r>
            <a:endParaRPr lang="pl-PL" dirty="0" smtClean="0"/>
          </a:p>
          <a:p>
            <a:r>
              <a:rPr lang="pl-PL" dirty="0" smtClean="0"/>
              <a:t>Mocne strony (co eksponować podczas dni otwartych)</a:t>
            </a:r>
          </a:p>
          <a:p>
            <a:r>
              <a:rPr lang="pl-PL" dirty="0" smtClean="0"/>
              <a:t>Słabe strony (co ukryć i poprawić)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Szanse </a:t>
            </a:r>
          </a:p>
          <a:p>
            <a:r>
              <a:rPr lang="pl-PL" dirty="0" smtClean="0"/>
              <a:t>zagrożenia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6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PRAKTYCZNE </a:t>
            </a:r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WIZERUNEK </a:t>
            </a:r>
            <a:r>
              <a:rPr lang="pl-PL" dirty="0"/>
              <a:t>I MARKA (logotyp, www, Kolory i ich znaczenie)</a:t>
            </a:r>
          </a:p>
          <a:p>
            <a:r>
              <a:rPr lang="pl-PL" dirty="0"/>
              <a:t>Brak rozpoznawalności logo szkoły </a:t>
            </a:r>
          </a:p>
          <a:p>
            <a:r>
              <a:rPr lang="pl-PL" dirty="0"/>
              <a:t>SKOJARZENIA ZE SZKOŁĄ raczej </a:t>
            </a:r>
            <a:r>
              <a:rPr lang="pl-PL" dirty="0" smtClean="0"/>
              <a:t>negatywne</a:t>
            </a:r>
          </a:p>
          <a:p>
            <a:r>
              <a:rPr lang="pl-PL" dirty="0"/>
              <a:t>Badanie </a:t>
            </a:r>
            <a:r>
              <a:rPr lang="pl-PL" b="1" dirty="0"/>
              <a:t>pozytywnych skojarzeń ze szkołą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98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Łukaszem kiełbasą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Pomysły na promocję:</a:t>
            </a:r>
          </a:p>
          <a:p>
            <a:r>
              <a:rPr lang="pl-PL" dirty="0" smtClean="0"/>
              <a:t>Facebook</a:t>
            </a:r>
          </a:p>
          <a:p>
            <a:r>
              <a:rPr lang="pl-PL" dirty="0" smtClean="0"/>
              <a:t>Przejrzysta, intuicyjna i często aktualizowana strona www</a:t>
            </a:r>
          </a:p>
          <a:p>
            <a:r>
              <a:rPr lang="pl-PL" dirty="0" smtClean="0"/>
              <a:t>Aplikacja połączona z </a:t>
            </a:r>
            <a:r>
              <a:rPr lang="pl-PL" dirty="0" err="1" smtClean="0"/>
              <a:t>librusem</a:t>
            </a:r>
            <a:endParaRPr lang="pl-PL" dirty="0" smtClean="0"/>
          </a:p>
          <a:p>
            <a:r>
              <a:rPr lang="pl-PL" dirty="0" smtClean="0"/>
              <a:t>Absolwenci szkoły – oni promują szkołę, a szkoła ich – sponsorzy?</a:t>
            </a:r>
          </a:p>
          <a:p>
            <a:r>
              <a:rPr lang="pl-PL" dirty="0" smtClean="0"/>
              <a:t>Firmy z bliskiego otoczenia szkoły: sponsorzy + zniżki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pomysły na promocję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Nowe logo</a:t>
            </a:r>
          </a:p>
          <a:p>
            <a:r>
              <a:rPr lang="pl-PL" dirty="0" smtClean="0"/>
              <a:t>Slogan szkoły</a:t>
            </a:r>
          </a:p>
          <a:p>
            <a:r>
              <a:rPr lang="pl-PL" dirty="0" smtClean="0"/>
              <a:t>Ulotka szkoły</a:t>
            </a:r>
          </a:p>
          <a:p>
            <a:r>
              <a:rPr lang="pl-PL" dirty="0" smtClean="0"/>
              <a:t>Gadżety promujące szkołę (T-shirty, skarpetki, długopisy, breloczki)</a:t>
            </a:r>
          </a:p>
          <a:p>
            <a:r>
              <a:rPr lang="pl-PL" dirty="0" smtClean="0"/>
              <a:t>Broszura – zakwaterowanie dla uczniów spoza </a:t>
            </a:r>
            <a:r>
              <a:rPr lang="pl-PL" dirty="0" err="1" smtClean="0"/>
              <a:t>krakowa</a:t>
            </a:r>
            <a:r>
              <a:rPr lang="pl-PL" dirty="0" smtClean="0"/>
              <a:t> </a:t>
            </a:r>
          </a:p>
          <a:p>
            <a:r>
              <a:rPr lang="pl-PL" dirty="0" smtClean="0"/>
              <a:t>Maskotka szkoły - </a:t>
            </a:r>
            <a:r>
              <a:rPr lang="pl-PL" b="1" dirty="0" smtClean="0">
                <a:solidFill>
                  <a:schemeClr val="accent6"/>
                </a:solidFill>
              </a:rPr>
              <a:t>KALKULATOR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Ulotka szkoły dla turystów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9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1 – </a:t>
            </a:r>
            <a:r>
              <a:rPr lang="pl-PL" dirty="0" err="1" smtClean="0"/>
              <a:t>dominika</a:t>
            </a:r>
            <a:r>
              <a:rPr lang="pl-PL" dirty="0" smtClean="0"/>
              <a:t> </a:t>
            </a:r>
            <a:r>
              <a:rPr lang="pl-PL" dirty="0" err="1" smtClean="0"/>
              <a:t>miroń</a:t>
            </a:r>
            <a:r>
              <a:rPr lang="pl-PL" dirty="0" smtClean="0"/>
              <a:t> kl. 2a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1684383"/>
            <a:ext cx="4730067" cy="4730067"/>
          </a:xfrm>
        </p:spPr>
      </p:pic>
    </p:spTree>
    <p:extLst>
      <p:ext uri="{BB962C8B-B14F-4D97-AF65-F5344CB8AC3E}">
        <p14:creationId xmlns:p14="http://schemas.microsoft.com/office/powerpoint/2010/main" val="3364716853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471</TotalTime>
  <Words>332</Words>
  <Application>Microsoft Office PowerPoint</Application>
  <PresentationFormat>Panoramiczny</PresentationFormat>
  <Paragraphs>64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Kropla</vt:lpstr>
      <vt:lpstr>APLIKACJE NA SMARTFONA</vt:lpstr>
      <vt:lpstr>CO ZROBILIŚMY</vt:lpstr>
      <vt:lpstr>ZADANIE PRAKTYCZNE 1</vt:lpstr>
      <vt:lpstr>ZADANIE PRAKTYCZNE 2</vt:lpstr>
      <vt:lpstr>ZADANIE PRAKTYCZNE 3</vt:lpstr>
      <vt:lpstr>ZADANIE PRAKTYCZNE 4</vt:lpstr>
      <vt:lpstr>Spotkanie z Łukaszem kiełbasą</vt:lpstr>
      <vt:lpstr>Nasze pomysły na promocję</vt:lpstr>
      <vt:lpstr>Logo 1 – dominika miroń kl. 2a</vt:lpstr>
      <vt:lpstr>Logo 2 – klara olszewska kl. 2a</vt:lpstr>
      <vt:lpstr>Logo 3 – Grzegorz Urbańczyk kl. 2a</vt:lpstr>
      <vt:lpstr>Logo 4 – Julia bossowska kl. 1a</vt:lpstr>
      <vt:lpstr>Logo 5 – Jakub suślik </vt:lpstr>
      <vt:lpstr>Ulotka szkoły kl. 3A (wersja robocza)</vt:lpstr>
      <vt:lpstr>Gadżety promocyjne – klara olszewska kl. 2a</vt:lpstr>
      <vt:lpstr>Maskotka - KALKULATOR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APLIKACJE NA SMARTFONA</dc:title>
  <dc:creator>Gosia</dc:creator>
  <cp:lastModifiedBy>Gosia</cp:lastModifiedBy>
  <cp:revision>13</cp:revision>
  <dcterms:created xsi:type="dcterms:W3CDTF">2020-01-23T17:15:57Z</dcterms:created>
  <dcterms:modified xsi:type="dcterms:W3CDTF">2020-02-09T20:30:54Z</dcterms:modified>
</cp:coreProperties>
</file>