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9" r:id="rId6"/>
    <p:sldId id="260" r:id="rId7"/>
    <p:sldId id="264" r:id="rId8"/>
    <p:sldId id="266" r:id="rId9"/>
    <p:sldId id="265" r:id="rId10"/>
    <p:sldId id="267" r:id="rId11"/>
    <p:sldId id="26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282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82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98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82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52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1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171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722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826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50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1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1">
                <a:lumMod val="0"/>
                <a:lumOff val="100000"/>
              </a:schemeClr>
            </a:gs>
            <a:gs pos="15000">
              <a:schemeClr val="accent1">
                <a:lumMod val="0"/>
                <a:lumOff val="100000"/>
              </a:schemeClr>
            </a:gs>
            <a:gs pos="83000">
              <a:schemeClr val="accent5">
                <a:alpha val="91000"/>
                <a:lumMod val="86000"/>
                <a:lumOff val="14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D8130-6269-4CB7-BDC1-03A4B74E3366}" type="datetimeFigureOut">
              <a:rPr lang="pl-PL" smtClean="0"/>
              <a:t>26 lut 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B9A0E-2BAD-4004-9A34-9FB6FE60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48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Wywiad marketingowy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0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1946" y="256598"/>
            <a:ext cx="10515600" cy="3452957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Wyróżnia się cztery podstawowe grupy technik projekcyjnych</a:t>
            </a:r>
          </a:p>
          <a:p>
            <a:r>
              <a:rPr lang="pl-PL" b="1" dirty="0" smtClean="0"/>
              <a:t>skojarzenia</a:t>
            </a:r>
            <a:r>
              <a:rPr lang="pl-PL" dirty="0" smtClean="0"/>
              <a:t>, np.: ze słowami, z osobą, zwierzęciem, przedmiotem, muzyką, zapachem</a:t>
            </a:r>
          </a:p>
          <a:p>
            <a:r>
              <a:rPr lang="pl-PL" b="1" dirty="0" smtClean="0"/>
              <a:t>uzupełnienia</a:t>
            </a:r>
            <a:r>
              <a:rPr lang="pl-PL" dirty="0" smtClean="0"/>
              <a:t>, np.: dokończenia zdań, opowiadań, konwersacji, rozwinięcia pytań uzupełniających i projekcyjnych</a:t>
            </a:r>
          </a:p>
          <a:p>
            <a:r>
              <a:rPr lang="pl-PL" b="1" dirty="0" smtClean="0"/>
              <a:t>konstrukcje</a:t>
            </a:r>
            <a:r>
              <a:rPr lang="pl-PL" dirty="0" smtClean="0"/>
              <a:t>, np.: expo, </a:t>
            </a:r>
            <a:r>
              <a:rPr lang="pl-PL" dirty="0" err="1" smtClean="0"/>
              <a:t>brand</a:t>
            </a:r>
            <a:r>
              <a:rPr lang="pl-PL" dirty="0" smtClean="0"/>
              <a:t> party, stara fotografia, </a:t>
            </a:r>
            <a:r>
              <a:rPr lang="pl-PL" dirty="0" err="1" smtClean="0"/>
              <a:t>sorty</a:t>
            </a:r>
            <a:r>
              <a:rPr lang="pl-PL" dirty="0" smtClean="0"/>
              <a:t> osobowościowe i gratyfikacyjne, kolaże</a:t>
            </a:r>
          </a:p>
          <a:p>
            <a:r>
              <a:rPr lang="pl-PL" b="1" dirty="0" smtClean="0"/>
              <a:t>ekspresje</a:t>
            </a:r>
            <a:r>
              <a:rPr lang="pl-PL" dirty="0" smtClean="0"/>
              <a:t> typu psychodrama, kierowana fantazja, mowa pożegnalna, rysunek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2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03618" y="2630344"/>
            <a:ext cx="10515600" cy="1325563"/>
          </a:xfrm>
        </p:spPr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61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76411" cy="732155"/>
          </a:xfrm>
        </p:spPr>
        <p:txBody>
          <a:bodyPr/>
          <a:lstStyle/>
          <a:p>
            <a:r>
              <a:rPr lang="pl-PL" dirty="0" smtClean="0"/>
              <a:t>Wywiad marketingowy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9194" y="1202169"/>
            <a:ext cx="10444942" cy="5146675"/>
          </a:xfrm>
        </p:spPr>
        <p:txBody>
          <a:bodyPr>
            <a:normAutofit/>
          </a:bodyPr>
          <a:lstStyle/>
          <a:p>
            <a:r>
              <a:rPr lang="pl-PL" sz="2000" dirty="0" smtClean="0"/>
              <a:t>To bezpośrednia forma komunikacji pomiędzy osobami przeprowadzającymi wywiad/pomiar – przedstawicielami firmy, osobami odpowiedzialnymi za moderowanie grup dyskusyjnych, kanałów społecznościowych itp. – a osobami poddawanymi pomiarom – stałymi klientami lub potencjalnie zainteresowanymi naszym produktem/usługą w przyszłości. Istnieją również pośrednie metody wywiadów marketingowych, w których respondent najczęściej nie jest świadomy – np. obserwacja </a:t>
            </a:r>
            <a:r>
              <a:rPr lang="pl-PL" sz="2000" dirty="0" err="1" smtClean="0"/>
              <a:t>zachowań</a:t>
            </a:r>
            <a:r>
              <a:rPr lang="pl-PL" sz="2000" dirty="0" smtClean="0"/>
              <a:t>, trendów, pomiary fizjologiczne itp.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5080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0709" y="2505652"/>
            <a:ext cx="10515600" cy="1325563"/>
          </a:xfrm>
        </p:spPr>
        <p:txBody>
          <a:bodyPr/>
          <a:lstStyle/>
          <a:p>
            <a:r>
              <a:rPr lang="pl-PL" dirty="0" smtClean="0"/>
              <a:t>Rodzaje wywiadów marketingowych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06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-341457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 smtClean="0"/>
              <a:t>Wywiad marketingowy indywidualny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1000" y="911224"/>
            <a:ext cx="11059391" cy="2871067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 Jest to wywiad polegający na bezpośredniej rozmowie z osobą badaną. Jest jedną z najskuteczniejszych form wywiadu, ale w dużej mierze zależy od kilku czynników, lekceważenie których może przynieść skutek odwrotny od zamierzonego. Musi być wcześniej umówiony z klientem, dzięki czemu mamy pewność, że na przeprowadzoną rozmowę nie wpłynie pośpiech, zaś odpowiedzi będą rzetelne. W praktyce wywiad indywidualny nierzadko przeprowadzany jest na ulicy, gdzie jeden z przedstawicieli firmy próbuje nawiązać dialog z przypadkowymi osobami. Forma ta nie sprawdza się na dłuższą metę, gdyż zaczepiane osoby najczęściej nie mają czasu, spiesząc się w określone miejsce, zaś w przypadku chwilowego zainteresowania udzielane odpowiedzi są niekompletne i spontaniczne.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493" y="3330863"/>
            <a:ext cx="4544290" cy="340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38447" y="387523"/>
            <a:ext cx="10350731" cy="236399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Złotym środkiem wydaje się zaproszenie grupy potencjalnych klientów na pokaz nowego produktu/usługi do salonu sprzedaży, zorganizowanie drzwi otwartych w firmie czy - w przypadku większego budżetu - konferencji dla klientów i mediów . W tej sytuacji mamy pewność, że trafi do nas ten segment rynku, który żywo interesuje się oferowanymi przez nas dobrami. To również doskonała okazja na przeprowadzenie wywiadu bezpośredniego z poszczególnymi klientami lub grupą odwiedzających.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87" y="2751513"/>
            <a:ext cx="1114425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0258" y="107430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 smtClean="0"/>
              <a:t>Wywiad marketingowy grupowy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756" y="131023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 Podobnie jak w powyższym przypadku, jest to wywiad polegający na bezpośredniej rozmowie, jednak tutaj obiektem badań jest grupa osób. Sposób jej doboru może się różnić w zależności od założonego celu – można przeprowadzić wywiad z osobami o podobnych zainteresowaniach i podejściu do naszego produktu/usługi lub o całkowicie odmiennych upodobaniach, co pozwoli na odpowiednią analizę i wyciągnięcie wniosków na przyszłość. I tutaj większą skutecznością cechuje się wcześniejsze zaproszenie wybranych osób na badanie, gdyż próba spontanicznego zaczepiania ludzi na ulicy lub nawet pukania do drzwi może zniechęcić do udzielania odpowiedzi – a w tym drugim przypadku firma może być skojarzona z domokrążcami próbującymi na siłę wepchnąć tandetny towar/usługę.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8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projekcyjne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23854" y="1776846"/>
            <a:ext cx="7135091" cy="4088390"/>
          </a:xfrm>
        </p:spPr>
        <p:txBody>
          <a:bodyPr/>
          <a:lstStyle/>
          <a:p>
            <a:r>
              <a:rPr lang="pl-PL" dirty="0" smtClean="0"/>
              <a:t>sposób na zbadanie ukrytych opinii i znalezienie kreatywnych rozwiązań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50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6636" y="422852"/>
            <a:ext cx="10515600" cy="4351338"/>
          </a:xfrm>
        </p:spPr>
        <p:txBody>
          <a:bodyPr/>
          <a:lstStyle/>
          <a:p>
            <a:r>
              <a:rPr lang="pl-PL" dirty="0" smtClean="0"/>
              <a:t>Techniki projekcyjne pozwalają znaleźć prawdziwe przyczyny, często zupełnie nieświadomego postępowania konsumentów. Dostarczają one bogatych i urozmaiconych informacji bez ukierunkowania, sugerowania czy wymuszania odpowiedzi tak jak w przypadku standaryzowanego kwestionariusza ankietowego. Dzięki tej metodzie, badani najczęściej reagują spontanicznie, odkrywając w ten sposób siebie i tracąc stopniowo kontrolę nad swoimi reakcjami. Respondenci udzielają szczerych i pełnych odpowiedzi, często obalając własne wrażenie o racjonalności swoich działań.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42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8428" y="495589"/>
            <a:ext cx="10515600" cy="4351338"/>
          </a:xfrm>
        </p:spPr>
        <p:txBody>
          <a:bodyPr/>
          <a:lstStyle/>
          <a:p>
            <a:r>
              <a:rPr lang="pl-PL" b="1" dirty="0" smtClean="0"/>
              <a:t>Techniki projekcyjne</a:t>
            </a:r>
            <a:r>
              <a:rPr lang="pl-PL" dirty="0" smtClean="0"/>
              <a:t> wykorzystywane są przede wszystkim w badaniach jakościowych, których celem jest głęboka analiza badanego zjawiska. Metody te umożliwiają zrozumienie postaw, preferencji i opinii badanych osób na podstawie tego, co mówią o innych ludziach, rzeczach lub sytuacjach.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4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579</Words>
  <Application>Microsoft Office PowerPoint</Application>
  <PresentationFormat>Panoramiczny</PresentationFormat>
  <Paragraphs>19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Motyw pakietu Office</vt:lpstr>
      <vt:lpstr>Wywiad marketingowy</vt:lpstr>
      <vt:lpstr>Wywiad marketingowy</vt:lpstr>
      <vt:lpstr>Rodzaje wywiadów marketingowych</vt:lpstr>
      <vt:lpstr>Wywiad marketingowy indywidualny</vt:lpstr>
      <vt:lpstr>Prezentacja programu PowerPoint</vt:lpstr>
      <vt:lpstr>Wywiad marketingowy grupowy</vt:lpstr>
      <vt:lpstr>Metody projekcyjne</vt:lpstr>
      <vt:lpstr>Prezentacja programu PowerPoint</vt:lpstr>
      <vt:lpstr>Prezentacja programu PowerPoint</vt:lpstr>
      <vt:lpstr>Prezentacja programu PowerPoint</vt:lpstr>
      <vt:lpstr>Koniec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Wywiad marketingowy</dc:title>
  <dc:creator>ST02</dc:creator>
  <cp:lastModifiedBy>ST02</cp:lastModifiedBy>
  <cp:revision>5</cp:revision>
  <dcterms:created xsi:type="dcterms:W3CDTF">2022-02-26T09:27:12Z</dcterms:created>
  <dcterms:modified xsi:type="dcterms:W3CDTF">2022-02-26T11:32:48Z</dcterms:modified>
</cp:coreProperties>
</file>