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3" r:id="rId8"/>
    <p:sldId id="265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2/26/2022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2/26/2022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2/26/2022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e.katowice.pl/fileadmin/_migrated/content_uploads/05_Kaczmarczyk_Klasyfikacja_metod_zbierania_danych.pdf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71443" y="2091262"/>
            <a:ext cx="9652161" cy="2590800"/>
          </a:xfrm>
        </p:spPr>
        <p:txBody>
          <a:bodyPr/>
          <a:lstStyle/>
          <a:p>
            <a:r>
              <a:rPr lang="pl-PL" sz="6000" dirty="0" smtClean="0"/>
              <a:t>Co różni badania sondażowe od badań </a:t>
            </a:r>
            <a:r>
              <a:rPr lang="pl-PL" sz="6000" dirty="0" err="1" smtClean="0"/>
              <a:t>pozasondażowych</a:t>
            </a:r>
            <a:r>
              <a:rPr lang="pl-PL" sz="6000" dirty="0" smtClean="0"/>
              <a:t>?</a:t>
            </a:r>
            <a:endParaRPr lang="pl-PL" sz="6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13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Badania sondażowe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Badania jakościowe przeprowadzane zazwyczaj </a:t>
            </a:r>
            <a:r>
              <a:rPr lang="pl-PL" dirty="0"/>
              <a:t>przy wykorzystaniu specjalnie skonstruowanych kwestionariuszy jako narzędzi </a:t>
            </a:r>
            <a:r>
              <a:rPr lang="pl-PL" dirty="0" smtClean="0"/>
              <a:t>badawczych</a:t>
            </a:r>
          </a:p>
          <a:p>
            <a:r>
              <a:rPr lang="pl-PL" dirty="0" smtClean="0"/>
              <a:t>Polegają na odpowiadaniu na pytania w kwestionariuszu</a:t>
            </a:r>
          </a:p>
          <a:p>
            <a:r>
              <a:rPr lang="pl-PL" dirty="0" smtClean="0"/>
              <a:t>Dobór próby badawczej (tematu) powinna być dobrze wyselekcjonowana, żeby uzyskać najlepsze odpowiedzi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03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Gdzie się je wykorzystuje?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Badania rynku</a:t>
            </a:r>
          </a:p>
          <a:p>
            <a:r>
              <a:rPr lang="pl-PL" dirty="0" smtClean="0"/>
              <a:t>Badanie opinii publicznej</a:t>
            </a:r>
          </a:p>
          <a:p>
            <a:r>
              <a:rPr lang="pl-PL" dirty="0" smtClean="0"/>
              <a:t>Badanie preferencji klientów</a:t>
            </a:r>
          </a:p>
          <a:p>
            <a:r>
              <a:rPr lang="pl-PL" dirty="0" smtClean="0"/>
              <a:t>Sondaże przedwyborcze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76" y="2014194"/>
            <a:ext cx="5053024" cy="351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Techniki badań sondażowych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Wywiad osobisty (bezpośredni lub pośredni)</a:t>
            </a:r>
          </a:p>
          <a:p>
            <a:r>
              <a:rPr lang="pl-PL" dirty="0" smtClean="0"/>
              <a:t>Wywiad </a:t>
            </a:r>
            <a:r>
              <a:rPr lang="pl-PL" dirty="0"/>
              <a:t>wspomagany komputerowo (CAPI</a:t>
            </a:r>
            <a:r>
              <a:rPr lang="pl-PL" dirty="0" smtClean="0"/>
              <a:t>)</a:t>
            </a:r>
          </a:p>
          <a:p>
            <a:r>
              <a:rPr lang="pl-PL" dirty="0" smtClean="0"/>
              <a:t>Wywiad </a:t>
            </a:r>
            <a:r>
              <a:rPr lang="pl-PL" dirty="0"/>
              <a:t>telefoniczny wspomagany komputerowo (CATI</a:t>
            </a:r>
            <a:r>
              <a:rPr lang="pl-PL" dirty="0" smtClean="0"/>
              <a:t>)</a:t>
            </a:r>
          </a:p>
          <a:p>
            <a:r>
              <a:rPr lang="pl-PL" dirty="0" smtClean="0"/>
              <a:t>Wywiad </a:t>
            </a:r>
            <a:r>
              <a:rPr lang="pl-PL" dirty="0"/>
              <a:t>internetowy wspomagany komputerowo (CAWI</a:t>
            </a:r>
            <a:r>
              <a:rPr lang="pl-PL" dirty="0" smtClean="0"/>
              <a:t>)</a:t>
            </a:r>
          </a:p>
          <a:p>
            <a:r>
              <a:rPr lang="pl-PL" dirty="0" smtClean="0"/>
              <a:t>Ankiety</a:t>
            </a:r>
          </a:p>
          <a:p>
            <a:r>
              <a:rPr lang="pl-PL" dirty="0" smtClean="0"/>
              <a:t>Socjotechnika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46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 czym pamiętać przy tworzeniu badań sondażowych?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Zmienności </a:t>
            </a:r>
            <a:r>
              <a:rPr lang="pl-PL" dirty="0"/>
              <a:t>i podzielonym zdaniu w obrębie różnych grup </a:t>
            </a:r>
            <a:r>
              <a:rPr lang="pl-PL" dirty="0" smtClean="0"/>
              <a:t>społecznych</a:t>
            </a:r>
          </a:p>
          <a:p>
            <a:r>
              <a:rPr lang="pl-PL" dirty="0" smtClean="0"/>
              <a:t>Dostępności </a:t>
            </a:r>
            <a:r>
              <a:rPr lang="pl-PL" dirty="0"/>
              <a:t>wielu źródeł </a:t>
            </a:r>
            <a:r>
              <a:rPr lang="pl-PL" dirty="0" smtClean="0"/>
              <a:t>informacji</a:t>
            </a:r>
          </a:p>
          <a:p>
            <a:r>
              <a:rPr lang="pl-PL" dirty="0" smtClean="0"/>
              <a:t>Stereotypów</a:t>
            </a:r>
          </a:p>
          <a:p>
            <a:r>
              <a:rPr lang="pl-PL" dirty="0" smtClean="0"/>
              <a:t>Ukształtowania </a:t>
            </a:r>
            <a:r>
              <a:rPr lang="pl-PL" dirty="0"/>
              <a:t>opinii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634" y="2990241"/>
            <a:ext cx="56197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2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Badania </a:t>
            </a:r>
            <a:r>
              <a:rPr lang="pl-PL" dirty="0" err="1" smtClean="0"/>
              <a:t>pozasondażowe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Ich podstawową zaletą jest możliwość zastąpienia krytykowanych metod </a:t>
            </a:r>
            <a:r>
              <a:rPr lang="pl-PL" dirty="0" smtClean="0"/>
              <a:t>sondażowych</a:t>
            </a:r>
          </a:p>
          <a:p>
            <a:r>
              <a:rPr lang="pl-PL" dirty="0" smtClean="0"/>
              <a:t>Pytania </a:t>
            </a:r>
            <a:r>
              <a:rPr lang="pl-PL" dirty="0"/>
              <a:t>nie stanowią głównego bodźca służącego do zbierania danych ze źródeł </a:t>
            </a:r>
            <a:r>
              <a:rPr lang="pl-PL" dirty="0" smtClean="0"/>
              <a:t>pierwotnych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798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Rodzaje metod badań </a:t>
            </a:r>
            <a:r>
              <a:rPr lang="pl-PL" dirty="0" err="1" smtClean="0"/>
              <a:t>pozasondażowych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METODY OBSERWACJI: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 </a:t>
            </a:r>
            <a:r>
              <a:rPr lang="pl-PL" dirty="0"/>
              <a:t>obserwacja uczestnicząca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</a:t>
            </a:r>
            <a:r>
              <a:rPr lang="pl-PL" dirty="0" smtClean="0"/>
              <a:t> tajemniczy </a:t>
            </a:r>
            <a:r>
              <a:rPr lang="pl-PL" dirty="0"/>
              <a:t>klient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 </a:t>
            </a:r>
            <a:r>
              <a:rPr lang="pl-PL" dirty="0"/>
              <a:t>obserwacja internetowa </a:t>
            </a:r>
            <a:r>
              <a:rPr lang="pl-PL" dirty="0" smtClean="0"/>
              <a:t>(</a:t>
            </a:r>
            <a:r>
              <a:rPr lang="pl-PL" dirty="0" err="1" smtClean="0"/>
              <a:t>cookies</a:t>
            </a:r>
            <a:r>
              <a:rPr lang="pl-PL" dirty="0" smtClean="0"/>
              <a:t>)</a:t>
            </a:r>
            <a:endParaRPr lang="pl-PL" dirty="0"/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 </a:t>
            </a:r>
            <a:r>
              <a:rPr lang="pl-PL" dirty="0"/>
              <a:t>inne metody </a:t>
            </a:r>
            <a:r>
              <a:rPr lang="pl-PL" dirty="0" smtClean="0"/>
              <a:t>obserwacji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METODY REJESTRACJI SPISU ORAZ </a:t>
            </a:r>
            <a:r>
              <a:rPr lang="pl-PL" dirty="0" smtClean="0"/>
              <a:t>MONITORINGU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 </a:t>
            </a:r>
            <a:r>
              <a:rPr lang="pl-PL" dirty="0"/>
              <a:t>panel sklepowy (detaliczny) </a:t>
            </a:r>
            <a:endParaRPr lang="pl-PL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 </a:t>
            </a:r>
            <a:r>
              <a:rPr lang="pl-PL" dirty="0"/>
              <a:t>audyt detaliczny i </a:t>
            </a:r>
            <a:r>
              <a:rPr lang="pl-PL" dirty="0" smtClean="0"/>
              <a:t>hurtowy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 monitorowanie </a:t>
            </a:r>
            <a:r>
              <a:rPr lang="pl-PL" dirty="0"/>
              <a:t>i bazy danych </a:t>
            </a:r>
            <a:endParaRPr lang="pl-PL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 </a:t>
            </a:r>
            <a:r>
              <a:rPr lang="pl-PL" dirty="0"/>
              <a:t>rejestracja przez GPS </a:t>
            </a:r>
            <a:endParaRPr lang="pl-PL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 </a:t>
            </a:r>
            <a:r>
              <a:rPr lang="pl-PL" dirty="0"/>
              <a:t>rejestracja telemetryczna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784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66800" y="822960"/>
            <a:ext cx="4754880" cy="5029200"/>
          </a:xfrm>
        </p:spPr>
        <p:txBody>
          <a:bodyPr/>
          <a:lstStyle/>
          <a:p>
            <a:r>
              <a:rPr lang="pl-PL" dirty="0" smtClean="0"/>
              <a:t>POMIARY FIZJOLOGICZNE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 </a:t>
            </a:r>
            <a:r>
              <a:rPr lang="pl-PL" dirty="0"/>
              <a:t>pomiar fal mózgowych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 </a:t>
            </a:r>
            <a:r>
              <a:rPr lang="pl-PL" dirty="0"/>
              <a:t>pomiar ruchu </a:t>
            </a:r>
            <a:r>
              <a:rPr lang="pl-PL" dirty="0" smtClean="0"/>
              <a:t>gałek ocznych</a:t>
            </a:r>
            <a:endParaRPr lang="pl-PL" dirty="0"/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 pomiar </a:t>
            </a:r>
            <a:r>
              <a:rPr lang="pl-PL" dirty="0"/>
              <a:t>wrażliwości skóry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 </a:t>
            </a:r>
            <a:r>
              <a:rPr lang="pl-PL" dirty="0"/>
              <a:t>inne </a:t>
            </a:r>
            <a:r>
              <a:rPr lang="pl-PL" dirty="0" smtClean="0"/>
              <a:t>pomiary fizjologiczne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 smtClean="0"/>
              <a:t>METODY SENSORYCZNE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 </a:t>
            </a:r>
            <a:r>
              <a:rPr lang="pl-PL" dirty="0"/>
              <a:t>degustacja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 </a:t>
            </a:r>
            <a:r>
              <a:rPr lang="pl-PL" dirty="0"/>
              <a:t>próbne użytkowanie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 </a:t>
            </a:r>
            <a:r>
              <a:rPr lang="pl-PL" dirty="0"/>
              <a:t>oceny próbek towarowych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70320" y="822960"/>
            <a:ext cx="4754880" cy="5029200"/>
          </a:xfrm>
        </p:spPr>
        <p:txBody>
          <a:bodyPr/>
          <a:lstStyle/>
          <a:p>
            <a:r>
              <a:rPr lang="pl-PL" dirty="0" smtClean="0"/>
              <a:t>POZOSTAŁE METODY POZASONDAŻOWE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 Metody </a:t>
            </a:r>
            <a:r>
              <a:rPr lang="pl-PL" dirty="0" err="1" smtClean="0"/>
              <a:t>neuromarketingowe</a:t>
            </a:r>
            <a:endParaRPr lang="pl-PL" dirty="0"/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 Metody </a:t>
            </a:r>
            <a:r>
              <a:rPr lang="pl-PL" dirty="0"/>
              <a:t>etnograficzne</a:t>
            </a:r>
          </a:p>
          <a:p>
            <a:pPr>
              <a:buFont typeface="Wingdings" panose="05000000000000000000" pitchFamily="2" charset="2"/>
              <a:buChar char="q"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791" y="2607226"/>
            <a:ext cx="4608369" cy="306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1355473"/>
          </a:xfrm>
        </p:spPr>
        <p:txBody>
          <a:bodyPr/>
          <a:lstStyle/>
          <a:p>
            <a:r>
              <a:rPr lang="pl-PL" dirty="0" smtClean="0"/>
              <a:t>Źródła: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63623" y="3366655"/>
            <a:ext cx="9070848" cy="180585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2"/>
              </a:rPr>
              <a:t>https://www.naukowiec.org/wiedza/metodologia/badania-sondazowe_3505.html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://www.ue.katowice.pl/fileadmin/_</a:t>
            </a:r>
            <a:r>
              <a:rPr lang="pl-PL" dirty="0" smtClean="0">
                <a:hlinkClick r:id="rId2"/>
              </a:rPr>
              <a:t>migrated/content_uploads/05_Kaczmarczyk_Klasyfikacja_metod_zbierania_danych.pdf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4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Mydło</Template>
  <TotalTime>138</TotalTime>
  <Words>238</Words>
  <Application>Microsoft Office PowerPoint</Application>
  <PresentationFormat>Panoramiczny</PresentationFormat>
  <Paragraphs>57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</vt:lpstr>
      <vt:lpstr>Mydło</vt:lpstr>
      <vt:lpstr>Co różni badania sondażowe od badań pozasondażowych?</vt:lpstr>
      <vt:lpstr>Badania sondażowe</vt:lpstr>
      <vt:lpstr>Gdzie się je wykorzystuje?</vt:lpstr>
      <vt:lpstr>Techniki badań sondażowych</vt:lpstr>
      <vt:lpstr>O czym pamiętać przy tworzeniu badań sondażowych?</vt:lpstr>
      <vt:lpstr>Badania pozasondażowe</vt:lpstr>
      <vt:lpstr>Rodzaje metod badań pozasondażowych</vt:lpstr>
      <vt:lpstr>Prezentacja programu PowerPoint</vt:lpstr>
      <vt:lpstr>Źródła: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różni badania sondażowe od badań pozasondażowych?</dc:title>
  <dc:creator>ST03</dc:creator>
  <cp:lastModifiedBy>ST03</cp:lastModifiedBy>
  <cp:revision>6</cp:revision>
  <dcterms:created xsi:type="dcterms:W3CDTF">2022-02-26T09:14:11Z</dcterms:created>
  <dcterms:modified xsi:type="dcterms:W3CDTF">2022-02-26T11:32:34Z</dcterms:modified>
</cp:coreProperties>
</file>